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8288000" cy="10972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3" d="100"/>
          <a:sy n="43" d="100"/>
        </p:scale>
        <p:origin x="764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795781"/>
            <a:ext cx="13716000" cy="3820160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763261"/>
            <a:ext cx="13716000" cy="2649219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3029A-EBB9-4C9F-9448-AE472FCAE4C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4EBAB-9DF8-4FFB-AC84-9DF1D388B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264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3029A-EBB9-4C9F-9448-AE472FCAE4C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4EBAB-9DF8-4FFB-AC84-9DF1D388B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952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84200"/>
            <a:ext cx="3943350" cy="929894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84200"/>
            <a:ext cx="11601450" cy="929894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3029A-EBB9-4C9F-9448-AE472FCAE4C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4EBAB-9DF8-4FFB-AC84-9DF1D388B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454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3029A-EBB9-4C9F-9448-AE472FCAE4C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4EBAB-9DF8-4FFB-AC84-9DF1D388B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738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735582"/>
            <a:ext cx="15773400" cy="4564379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7343142"/>
            <a:ext cx="15773400" cy="2400299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3029A-EBB9-4C9F-9448-AE472FCAE4C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4EBAB-9DF8-4FFB-AC84-9DF1D388B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531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921000"/>
            <a:ext cx="7772400" cy="696214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921000"/>
            <a:ext cx="7772400" cy="696214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3029A-EBB9-4C9F-9448-AE472FCAE4C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4EBAB-9DF8-4FFB-AC84-9DF1D388B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416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84201"/>
            <a:ext cx="15773400" cy="212090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689861"/>
            <a:ext cx="7736681" cy="13182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4008120"/>
            <a:ext cx="7736681" cy="589534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689861"/>
            <a:ext cx="7774782" cy="13182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4008120"/>
            <a:ext cx="7774782" cy="589534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3029A-EBB9-4C9F-9448-AE472FCAE4C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4EBAB-9DF8-4FFB-AC84-9DF1D388B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219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3029A-EBB9-4C9F-9448-AE472FCAE4C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4EBAB-9DF8-4FFB-AC84-9DF1D388B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12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3029A-EBB9-4C9F-9448-AE472FCAE4C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4EBAB-9DF8-4FFB-AC84-9DF1D388B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596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731520"/>
            <a:ext cx="5898356" cy="256032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579881"/>
            <a:ext cx="9258300" cy="7797800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291840"/>
            <a:ext cx="5898356" cy="6098541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3029A-EBB9-4C9F-9448-AE472FCAE4C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4EBAB-9DF8-4FFB-AC84-9DF1D388B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1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731520"/>
            <a:ext cx="5898356" cy="256032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579881"/>
            <a:ext cx="9258300" cy="7797800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291840"/>
            <a:ext cx="5898356" cy="6098541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3029A-EBB9-4C9F-9448-AE472FCAE4C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4EBAB-9DF8-4FFB-AC84-9DF1D388B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101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84201"/>
            <a:ext cx="15773400" cy="21209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921000"/>
            <a:ext cx="15773400" cy="69621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10170161"/>
            <a:ext cx="411480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3029A-EBB9-4C9F-9448-AE472FCAE4C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10170161"/>
            <a:ext cx="617220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10170161"/>
            <a:ext cx="411480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4EBAB-9DF8-4FFB-AC84-9DF1D388B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125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31" t="6795" r="10110" b="23931"/>
          <a:stretch/>
        </p:blipFill>
        <p:spPr>
          <a:xfrm>
            <a:off x="3642610" y="3432746"/>
            <a:ext cx="13983037" cy="4691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122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97" b="21175"/>
          <a:stretch/>
        </p:blipFill>
        <p:spPr>
          <a:xfrm>
            <a:off x="3819760" y="1963710"/>
            <a:ext cx="10648480" cy="6685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123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97" b="21175"/>
          <a:stretch/>
        </p:blipFill>
        <p:spPr>
          <a:xfrm>
            <a:off x="-1" y="1"/>
            <a:ext cx="17441418" cy="10950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608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19921" y="0"/>
            <a:ext cx="18407921" cy="10972800"/>
          </a:xfrm>
          <a:prstGeom prst="rect">
            <a:avLst/>
          </a:prstGeom>
          <a:solidFill>
            <a:srgbClr val="00464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3544" y="4867656"/>
            <a:ext cx="1200912" cy="1237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173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14361</TotalTime>
  <Words>0</Words>
  <Application>Microsoft Office PowerPoint</Application>
  <PresentationFormat>Custom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University of Minnesota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 G Jewett</dc:creator>
  <cp:lastModifiedBy>Jane G Jewett</cp:lastModifiedBy>
  <cp:revision>7</cp:revision>
  <dcterms:created xsi:type="dcterms:W3CDTF">2022-10-20T16:50:19Z</dcterms:created>
  <dcterms:modified xsi:type="dcterms:W3CDTF">2022-10-30T19:05:12Z</dcterms:modified>
</cp:coreProperties>
</file>