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19"/>
    <a:srgbClr val="6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9C19-ED90-4C11-A23F-14E8B35F51CE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587-B46E-4581-BE11-8E27408FB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1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9C19-ED90-4C11-A23F-14E8B35F51CE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587-B46E-4581-BE11-8E27408FB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5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9C19-ED90-4C11-A23F-14E8B35F51CE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587-B46E-4581-BE11-8E27408FB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3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9C19-ED90-4C11-A23F-14E8B35F51CE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587-B46E-4581-BE11-8E27408FB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9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9C19-ED90-4C11-A23F-14E8B35F51CE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587-B46E-4581-BE11-8E27408FB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1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9C19-ED90-4C11-A23F-14E8B35F51CE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587-B46E-4581-BE11-8E27408FB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9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9C19-ED90-4C11-A23F-14E8B35F51CE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587-B46E-4581-BE11-8E27408FB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50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9C19-ED90-4C11-A23F-14E8B35F51CE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587-B46E-4581-BE11-8E27408FB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90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9C19-ED90-4C11-A23F-14E8B35F51CE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587-B46E-4581-BE11-8E27408FB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2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9C19-ED90-4C11-A23F-14E8B35F51CE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587-B46E-4581-BE11-8E27408FB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9C19-ED90-4C11-A23F-14E8B35F51CE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587-B46E-4581-BE11-8E27408FB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6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9C19-ED90-4C11-A23F-14E8B35F51CE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CB587-B46E-4581-BE11-8E27408FB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2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innesota Institute for Sustainable Agriculture (MISA) | - Mozilla Firefox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30" t="42623" r="34091" b="24338"/>
          <a:stretch/>
        </p:blipFill>
        <p:spPr>
          <a:xfrm>
            <a:off x="4027054" y="2946400"/>
            <a:ext cx="4008581" cy="2161310"/>
          </a:xfrm>
          <a:prstGeom prst="rect">
            <a:avLst/>
          </a:prstGeom>
        </p:spPr>
      </p:pic>
      <p:pic>
        <p:nvPicPr>
          <p:cNvPr id="5" name="Picture 4" descr="Minnesota Institute for Sustainable Agriculture (MISA) | - Mozilla Firefox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5" t="11702" r="46591" b="69379"/>
          <a:stretch/>
        </p:blipFill>
        <p:spPr>
          <a:xfrm>
            <a:off x="4027054" y="2047670"/>
            <a:ext cx="3870037" cy="77865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027054" y="2032000"/>
            <a:ext cx="3870037" cy="2964873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 Jewett</dc:creator>
  <cp:lastModifiedBy>Jane G Jewett</cp:lastModifiedBy>
  <cp:revision>1</cp:revision>
  <dcterms:created xsi:type="dcterms:W3CDTF">2019-07-19T15:14:21Z</dcterms:created>
  <dcterms:modified xsi:type="dcterms:W3CDTF">2019-07-19T15:14:51Z</dcterms:modified>
</cp:coreProperties>
</file>