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9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1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5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0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5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5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5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4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2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4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2996E-0B65-4A77-B67C-E8E37DDCB58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32F64-B14D-413C-9805-92F507DC5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9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397" y="3160753"/>
            <a:ext cx="2097206" cy="5364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47397" y="2373745"/>
            <a:ext cx="2097206" cy="212436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2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58" t="33776" r="40960" b="33719"/>
          <a:stretch/>
        </p:blipFill>
        <p:spPr>
          <a:xfrm>
            <a:off x="5116530" y="2434974"/>
            <a:ext cx="1828800" cy="183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4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nsFARMation | Red River Farm Network - Mozilla Firefox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3" t="11420" r="74167" b="65425"/>
          <a:stretch/>
        </p:blipFill>
        <p:spPr>
          <a:xfrm>
            <a:off x="2826326" y="1874982"/>
            <a:ext cx="2807855" cy="151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520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ew Markets Cost Share Program | Minnesota Department of Agriculture - Mozilla Firefox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1" t="11278" r="42500" b="49047"/>
          <a:stretch/>
        </p:blipFill>
        <p:spPr>
          <a:xfrm>
            <a:off x="2706254" y="1782618"/>
            <a:ext cx="6446982" cy="2595418"/>
          </a:xfrm>
          <a:prstGeom prst="rect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054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296412"/>
            <a:ext cx="1371600" cy="2651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59038" y="2712378"/>
            <a:ext cx="986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6/03/20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6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 Jewett</dc:creator>
  <cp:lastModifiedBy>Jane G Jewett</cp:lastModifiedBy>
  <cp:revision>6</cp:revision>
  <dcterms:created xsi:type="dcterms:W3CDTF">2019-04-05T15:21:12Z</dcterms:created>
  <dcterms:modified xsi:type="dcterms:W3CDTF">2020-06-03T23:50:53Z</dcterms:modified>
</cp:coreProperties>
</file>