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2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3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4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1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2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8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9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4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8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9345E-E2AD-4CE2-833B-4032837059B1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FD89E-8E5F-41D4-9E08-2DDC6F715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0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9527" y="1902691"/>
            <a:ext cx="3713018" cy="204123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509" y="2193636"/>
            <a:ext cx="2810164" cy="140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1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12" t="28078" r="44812" b="42700"/>
          <a:stretch/>
        </p:blipFill>
        <p:spPr>
          <a:xfrm>
            <a:off x="2586182" y="1588655"/>
            <a:ext cx="2964873" cy="165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42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 Jewett</dc:creator>
  <cp:lastModifiedBy>Jane G Jewett</cp:lastModifiedBy>
  <cp:revision>3</cp:revision>
  <dcterms:created xsi:type="dcterms:W3CDTF">2022-06-13T19:23:40Z</dcterms:created>
  <dcterms:modified xsi:type="dcterms:W3CDTF">2022-06-15T00:06:57Z</dcterms:modified>
</cp:coreProperties>
</file>