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8087-7FFE-4625-A8FC-EC18DEF57906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B5D8-B7EF-405A-B8AE-EB7DB7516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6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8087-7FFE-4625-A8FC-EC18DEF57906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B5D8-B7EF-405A-B8AE-EB7DB7516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945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8087-7FFE-4625-A8FC-EC18DEF57906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B5D8-B7EF-405A-B8AE-EB7DB7516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623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8087-7FFE-4625-A8FC-EC18DEF57906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B5D8-B7EF-405A-B8AE-EB7DB7516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16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8087-7FFE-4625-A8FC-EC18DEF57906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B5D8-B7EF-405A-B8AE-EB7DB7516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9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8087-7FFE-4625-A8FC-EC18DEF57906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B5D8-B7EF-405A-B8AE-EB7DB7516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06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8087-7FFE-4625-A8FC-EC18DEF57906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B5D8-B7EF-405A-B8AE-EB7DB7516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58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8087-7FFE-4625-A8FC-EC18DEF57906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B5D8-B7EF-405A-B8AE-EB7DB7516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24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8087-7FFE-4625-A8FC-EC18DEF57906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B5D8-B7EF-405A-B8AE-EB7DB7516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33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8087-7FFE-4625-A8FC-EC18DEF57906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B5D8-B7EF-405A-B8AE-EB7DB7516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17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8087-7FFE-4625-A8FC-EC18DEF57906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B5D8-B7EF-405A-B8AE-EB7DB7516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29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88087-7FFE-4625-A8FC-EC18DEF57906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EB5D8-B7EF-405A-B8AE-EB7DB7516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640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7862" y="671512"/>
            <a:ext cx="8296275" cy="551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627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G Jewett</dc:creator>
  <cp:lastModifiedBy>Jane G Jewett</cp:lastModifiedBy>
  <cp:revision>1</cp:revision>
  <dcterms:created xsi:type="dcterms:W3CDTF">2021-06-08T15:04:33Z</dcterms:created>
  <dcterms:modified xsi:type="dcterms:W3CDTF">2021-06-08T15:05:29Z</dcterms:modified>
</cp:coreProperties>
</file>