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8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7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1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6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0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9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0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40C1-27D7-4716-97D7-A7448CAA1418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E43F-702D-470C-84E7-8322C617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758"/>
          <a:stretch/>
        </p:blipFill>
        <p:spPr>
          <a:xfrm>
            <a:off x="1856232" y="1566672"/>
            <a:ext cx="8479536" cy="1610637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856232" y="3177309"/>
            <a:ext cx="8469746" cy="830997"/>
          </a:xfrm>
          <a:prstGeom prst="rect">
            <a:avLst/>
          </a:prstGeom>
          <a:solidFill>
            <a:srgbClr val="306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mericana" pitchFamily="2" charset="0"/>
              </a:rPr>
              <a:t>MISA News Blog</a:t>
            </a:r>
            <a:endParaRPr lang="en-US" sz="4800" dirty="0">
              <a:solidFill>
                <a:schemeClr val="bg1"/>
              </a:solidFill>
              <a:latin typeface="American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7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6" t="23018" r="15428" b="41884"/>
          <a:stretch/>
        </p:blipFill>
        <p:spPr>
          <a:xfrm>
            <a:off x="2318325" y="1865744"/>
            <a:ext cx="5715000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7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Americana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3</cp:revision>
  <dcterms:created xsi:type="dcterms:W3CDTF">2020-06-05T20:07:57Z</dcterms:created>
  <dcterms:modified xsi:type="dcterms:W3CDTF">2020-06-07T15:01:41Z</dcterms:modified>
</cp:coreProperties>
</file>