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0"/>
    <a:srgbClr val="002142"/>
    <a:srgbClr val="00264C"/>
    <a:srgbClr val="003466"/>
    <a:srgbClr val="CEDDF2"/>
    <a:srgbClr val="C1E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C8CD2-7298-44DF-9724-C399C46BA37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2964-FCD2-43C5-A69F-20144F0DD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5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C8CD2-7298-44DF-9724-C399C46BA37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2964-FCD2-43C5-A69F-20144F0DD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8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C8CD2-7298-44DF-9724-C399C46BA37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2964-FCD2-43C5-A69F-20144F0DD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115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C8CD2-7298-44DF-9724-C399C46BA37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2964-FCD2-43C5-A69F-20144F0DD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83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C8CD2-7298-44DF-9724-C399C46BA37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2964-FCD2-43C5-A69F-20144F0DD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81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C8CD2-7298-44DF-9724-C399C46BA37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2964-FCD2-43C5-A69F-20144F0DD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42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C8CD2-7298-44DF-9724-C399C46BA37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2964-FCD2-43C5-A69F-20144F0DD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086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C8CD2-7298-44DF-9724-C399C46BA37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2964-FCD2-43C5-A69F-20144F0DD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3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C8CD2-7298-44DF-9724-C399C46BA37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2964-FCD2-43C5-A69F-20144F0DD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20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C8CD2-7298-44DF-9724-C399C46BA37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2964-FCD2-43C5-A69F-20144F0DD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95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C8CD2-7298-44DF-9724-C399C46BA37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2964-FCD2-43C5-A69F-20144F0DD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95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C8CD2-7298-44DF-9724-C399C46BA37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F2964-FCD2-43C5-A69F-20144F0DD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22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5819" y="1717964"/>
            <a:ext cx="8469745" cy="830997"/>
          </a:xfrm>
          <a:prstGeom prst="rect">
            <a:avLst/>
          </a:prstGeom>
          <a:solidFill>
            <a:srgbClr val="002850"/>
          </a:solidFill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Americana" pitchFamily="2" charset="0"/>
              </a:rPr>
              <a:t>MISA News Blog</a:t>
            </a:r>
            <a:endParaRPr lang="en-US" sz="4800" dirty="0">
              <a:solidFill>
                <a:schemeClr val="bg1"/>
              </a:solidFill>
              <a:latin typeface="Americana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727" y="3866139"/>
            <a:ext cx="6858000" cy="132397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406801" y="3184106"/>
            <a:ext cx="1811547" cy="1138686"/>
          </a:xfrm>
          <a:prstGeom prst="rect">
            <a:avLst/>
          </a:prstGeom>
          <a:solidFill>
            <a:srgbClr val="0028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725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" t="11942" b="25164"/>
          <a:stretch/>
        </p:blipFill>
        <p:spPr>
          <a:xfrm>
            <a:off x="2004290" y="2937164"/>
            <a:ext cx="8465589" cy="812800"/>
          </a:xfrm>
          <a:prstGeom prst="rect">
            <a:avLst/>
          </a:prstGeom>
          <a:solidFill>
            <a:srgbClr val="002142"/>
          </a:solidFill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0" t="12659" b="23024"/>
          <a:stretch/>
        </p:blipFill>
        <p:spPr>
          <a:xfrm>
            <a:off x="2004291" y="2946400"/>
            <a:ext cx="8465968" cy="83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146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58" y="864146"/>
            <a:ext cx="6858000" cy="132397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3260785" y="3347049"/>
            <a:ext cx="2587924" cy="2191109"/>
          </a:xfrm>
          <a:prstGeom prst="ellipse">
            <a:avLst/>
          </a:prstGeom>
          <a:solidFill>
            <a:srgbClr val="CEDD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269018" y="3057236"/>
            <a:ext cx="3657600" cy="3029528"/>
          </a:xfrm>
          <a:prstGeom prst="rect">
            <a:avLst/>
          </a:prstGeom>
          <a:solidFill>
            <a:srgbClr val="CEDD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808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719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3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Americana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University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G Jewett</dc:creator>
  <cp:lastModifiedBy>Jane G Jewett</cp:lastModifiedBy>
  <cp:revision>9</cp:revision>
  <dcterms:created xsi:type="dcterms:W3CDTF">2021-12-15T17:49:11Z</dcterms:created>
  <dcterms:modified xsi:type="dcterms:W3CDTF">2021-12-16T01:06:53Z</dcterms:modified>
</cp:coreProperties>
</file>