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0"/>
    <a:srgbClr val="002142"/>
    <a:srgbClr val="00264C"/>
    <a:srgbClr val="003466"/>
    <a:srgbClr val="CEDDF2"/>
    <a:srgbClr val="C1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4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8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3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2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8CD2-7298-44DF-9724-C399C46BA3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2964-FCD2-43C5-A69F-20144F0DD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5819" y="1717964"/>
            <a:ext cx="8469745" cy="830997"/>
          </a:xfrm>
          <a:prstGeom prst="rect">
            <a:avLst/>
          </a:prstGeom>
          <a:solidFill>
            <a:srgbClr val="0028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mericana" pitchFamily="2" charset="0"/>
              </a:rPr>
              <a:t>MISA News Blog</a:t>
            </a:r>
            <a:endParaRPr lang="en-US" sz="4800" dirty="0">
              <a:solidFill>
                <a:schemeClr val="bg1"/>
              </a:solidFill>
              <a:latin typeface="Americana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727" y="3866139"/>
            <a:ext cx="6858000" cy="1323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06801" y="3184106"/>
            <a:ext cx="1811547" cy="1138686"/>
          </a:xfrm>
          <a:prstGeom prst="rect">
            <a:avLst/>
          </a:prstGeom>
          <a:solidFill>
            <a:srgbClr val="002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2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11942" b="25164"/>
          <a:stretch/>
        </p:blipFill>
        <p:spPr>
          <a:xfrm>
            <a:off x="2004290" y="2937164"/>
            <a:ext cx="8465589" cy="812800"/>
          </a:xfrm>
          <a:prstGeom prst="rect">
            <a:avLst/>
          </a:prstGeom>
          <a:solidFill>
            <a:srgbClr val="002142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" t="12659" b="23024"/>
          <a:stretch/>
        </p:blipFill>
        <p:spPr>
          <a:xfrm>
            <a:off x="2004291" y="2946400"/>
            <a:ext cx="8465968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4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58" y="864146"/>
            <a:ext cx="6858000" cy="13239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260785" y="3347049"/>
            <a:ext cx="2587924" cy="2191109"/>
          </a:xfrm>
          <a:prstGeom prst="ellipse">
            <a:avLst/>
          </a:prstGeom>
          <a:solidFill>
            <a:srgbClr val="CEDD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269018" y="3057236"/>
            <a:ext cx="3657600" cy="3029528"/>
          </a:xfrm>
          <a:prstGeom prst="rect">
            <a:avLst/>
          </a:prstGeom>
          <a:solidFill>
            <a:srgbClr val="CEDD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719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Americana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9</cp:revision>
  <dcterms:created xsi:type="dcterms:W3CDTF">2021-12-15T17:49:11Z</dcterms:created>
  <dcterms:modified xsi:type="dcterms:W3CDTF">2021-12-16T01:06:53Z</dcterms:modified>
</cp:coreProperties>
</file>