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82880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93671"/>
            <a:ext cx="15544800" cy="573024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8644891"/>
            <a:ext cx="13716000" cy="3973829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876300"/>
            <a:ext cx="394335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876300"/>
            <a:ext cx="11601450" cy="139484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4103375"/>
            <a:ext cx="15773400" cy="6846569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1014715"/>
            <a:ext cx="15773400" cy="3600449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4381500"/>
            <a:ext cx="777240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4381500"/>
            <a:ext cx="777240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876304"/>
            <a:ext cx="1577340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4034791"/>
            <a:ext cx="7736680" cy="1977389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6012180"/>
            <a:ext cx="7736680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4034791"/>
            <a:ext cx="7774782" cy="1977389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6012180"/>
            <a:ext cx="7774782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097280"/>
            <a:ext cx="5898356" cy="38404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2369824"/>
            <a:ext cx="9258300" cy="116967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937760"/>
            <a:ext cx="5898356" cy="9147811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097280"/>
            <a:ext cx="5898356" cy="38404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2369824"/>
            <a:ext cx="9258300" cy="116967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937760"/>
            <a:ext cx="5898356" cy="9147811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876304"/>
            <a:ext cx="1577340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4381500"/>
            <a:ext cx="1577340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5255244"/>
            <a:ext cx="41148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B870-4124-46B0-A171-3B62F7184BA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5255244"/>
            <a:ext cx="61722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5255244"/>
            <a:ext cx="411480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B427-7D78-4A9E-95D9-1974F7172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421" cy="4259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1"/>
          <a:stretch/>
        </p:blipFill>
        <p:spPr>
          <a:xfrm>
            <a:off x="10515600" y="1"/>
            <a:ext cx="7772400" cy="3746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7"/>
          <a:stretch/>
        </p:blipFill>
        <p:spPr>
          <a:xfrm>
            <a:off x="8692563" y="11555406"/>
            <a:ext cx="5176208" cy="4326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06" y="0"/>
            <a:ext cx="6037340" cy="7805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3" y="7693700"/>
            <a:ext cx="4501739" cy="4479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" y="4259765"/>
            <a:ext cx="4497004" cy="3273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81" y="11037457"/>
            <a:ext cx="5775723" cy="3311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" y="7149900"/>
            <a:ext cx="4074526" cy="4074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2" y="11115655"/>
            <a:ext cx="3183393" cy="5206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09" y="3697695"/>
            <a:ext cx="7471835" cy="7831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0"/>
          <a:stretch/>
        </p:blipFill>
        <p:spPr>
          <a:xfrm>
            <a:off x="13781132" y="10664626"/>
            <a:ext cx="3837795" cy="3706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62" y="13940047"/>
            <a:ext cx="7675785" cy="2357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644" y="7377766"/>
            <a:ext cx="3526340" cy="35263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32" y="3697695"/>
            <a:ext cx="3463615" cy="34636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8" y="14723125"/>
            <a:ext cx="5521533" cy="15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56117" y="8154080"/>
            <a:ext cx="4282068" cy="2978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5609" b="9643"/>
          <a:stretch/>
        </p:blipFill>
        <p:spPr>
          <a:xfrm>
            <a:off x="0" y="11659097"/>
            <a:ext cx="18186024" cy="4599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5"/>
          <a:stretch/>
        </p:blipFill>
        <p:spPr>
          <a:xfrm>
            <a:off x="156117" y="22302"/>
            <a:ext cx="17073756" cy="760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4810944" y="8154080"/>
            <a:ext cx="4282068" cy="2978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9465771" y="8154080"/>
            <a:ext cx="4282068" cy="2978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50997" b="66978"/>
          <a:stretch/>
        </p:blipFill>
        <p:spPr>
          <a:xfrm>
            <a:off x="13747839" y="8154080"/>
            <a:ext cx="4282068" cy="2978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39" y="390898"/>
            <a:ext cx="4273450" cy="3110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18166" y="1471961"/>
            <a:ext cx="3233854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 Jewett</dc:creator>
  <cp:lastModifiedBy>Jane G Jewett</cp:lastModifiedBy>
  <cp:revision>7</cp:revision>
  <dcterms:created xsi:type="dcterms:W3CDTF">2021-12-14T21:30:31Z</dcterms:created>
  <dcterms:modified xsi:type="dcterms:W3CDTF">2021-12-15T17:59:14Z</dcterms:modified>
</cp:coreProperties>
</file>