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8288000" cy="1645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1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693671"/>
            <a:ext cx="15544800" cy="573024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8644891"/>
            <a:ext cx="13716000" cy="3973829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70-4124-46B0-A171-3B62F7184BA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7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70-4124-46B0-A171-3B62F7184BA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4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876300"/>
            <a:ext cx="3943350" cy="139484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876300"/>
            <a:ext cx="11601450" cy="1394841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70-4124-46B0-A171-3B62F7184BA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70-4124-46B0-A171-3B62F7184BA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6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4103375"/>
            <a:ext cx="15773400" cy="6846569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11014715"/>
            <a:ext cx="15773400" cy="3600449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70-4124-46B0-A171-3B62F7184BA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4381500"/>
            <a:ext cx="7772400" cy="104432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4381500"/>
            <a:ext cx="7772400" cy="104432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70-4124-46B0-A171-3B62F7184BA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5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76304"/>
            <a:ext cx="15773400" cy="31813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4034791"/>
            <a:ext cx="7736680" cy="1977389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6012180"/>
            <a:ext cx="7736680" cy="88430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4034791"/>
            <a:ext cx="7774782" cy="1977389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6012180"/>
            <a:ext cx="7774782" cy="88430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70-4124-46B0-A171-3B62F7184BA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6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70-4124-46B0-A171-3B62F7184BA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2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70-4124-46B0-A171-3B62F7184BA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3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1097280"/>
            <a:ext cx="5898356" cy="384048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2369824"/>
            <a:ext cx="9258300" cy="1169670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937760"/>
            <a:ext cx="5898356" cy="9147811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70-4124-46B0-A171-3B62F7184BA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0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1097280"/>
            <a:ext cx="5898356" cy="384048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2369824"/>
            <a:ext cx="9258300" cy="1169670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937760"/>
            <a:ext cx="5898356" cy="9147811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70-4124-46B0-A171-3B62F7184BA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876304"/>
            <a:ext cx="1577340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4381500"/>
            <a:ext cx="1577340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5255244"/>
            <a:ext cx="411480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DB870-4124-46B0-A171-3B62F7184BA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5255244"/>
            <a:ext cx="617220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5255244"/>
            <a:ext cx="411480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9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8421" cy="4259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11"/>
          <a:stretch/>
        </p:blipFill>
        <p:spPr>
          <a:xfrm>
            <a:off x="10515600" y="1"/>
            <a:ext cx="7772400" cy="3746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7"/>
          <a:stretch/>
        </p:blipFill>
        <p:spPr>
          <a:xfrm>
            <a:off x="8692563" y="11555406"/>
            <a:ext cx="5176208" cy="43266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006" y="0"/>
            <a:ext cx="6037340" cy="7805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33" y="7693700"/>
            <a:ext cx="4501739" cy="44797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" y="4259765"/>
            <a:ext cx="4497004" cy="32733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81" y="11037457"/>
            <a:ext cx="5775723" cy="33114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" y="7149900"/>
            <a:ext cx="4074526" cy="40745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72" y="11115655"/>
            <a:ext cx="3183393" cy="52061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09" y="3697695"/>
            <a:ext cx="7471835" cy="78313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30"/>
          <a:stretch/>
        </p:blipFill>
        <p:spPr>
          <a:xfrm>
            <a:off x="13781132" y="10664626"/>
            <a:ext cx="3837795" cy="37067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962" y="13940047"/>
            <a:ext cx="7675785" cy="2357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644" y="7377766"/>
            <a:ext cx="3526340" cy="35263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132" y="3697695"/>
            <a:ext cx="3463615" cy="34636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38" y="14723125"/>
            <a:ext cx="5521533" cy="158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2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50997" b="66978"/>
          <a:stretch/>
        </p:blipFill>
        <p:spPr>
          <a:xfrm>
            <a:off x="156117" y="8154080"/>
            <a:ext cx="4282068" cy="29783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5609" b="9643"/>
          <a:stretch/>
        </p:blipFill>
        <p:spPr>
          <a:xfrm>
            <a:off x="0" y="11659097"/>
            <a:ext cx="18186024" cy="4599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05"/>
          <a:stretch/>
        </p:blipFill>
        <p:spPr>
          <a:xfrm>
            <a:off x="156117" y="22302"/>
            <a:ext cx="17073756" cy="7605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50997" b="66978"/>
          <a:stretch/>
        </p:blipFill>
        <p:spPr>
          <a:xfrm>
            <a:off x="4810944" y="8154080"/>
            <a:ext cx="4282068" cy="2978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50997" b="66978"/>
          <a:stretch/>
        </p:blipFill>
        <p:spPr>
          <a:xfrm>
            <a:off x="9465771" y="8154080"/>
            <a:ext cx="4282068" cy="2978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50997" b="66978"/>
          <a:stretch/>
        </p:blipFill>
        <p:spPr>
          <a:xfrm>
            <a:off x="13747839" y="8154080"/>
            <a:ext cx="4282068" cy="29783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839" y="390898"/>
            <a:ext cx="4273450" cy="31105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318166" y="1471961"/>
            <a:ext cx="3233854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8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50997" b="66978"/>
          <a:stretch/>
        </p:blipFill>
        <p:spPr>
          <a:xfrm>
            <a:off x="312234" y="4327857"/>
            <a:ext cx="2899317" cy="2016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5609" b="9643"/>
          <a:stretch/>
        </p:blipFill>
        <p:spPr>
          <a:xfrm>
            <a:off x="0" y="14293266"/>
            <a:ext cx="8564137" cy="2165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05"/>
          <a:stretch/>
        </p:blipFill>
        <p:spPr>
          <a:xfrm>
            <a:off x="0" y="111513"/>
            <a:ext cx="7970747" cy="3550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591" y="390897"/>
            <a:ext cx="4273450" cy="31105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318166" y="1471961"/>
            <a:ext cx="3233854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48937" y="1946190"/>
            <a:ext cx="5977053" cy="1555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55609" b="9643"/>
          <a:stretch/>
        </p:blipFill>
        <p:spPr>
          <a:xfrm rot="5400000">
            <a:off x="-2361071" y="9177425"/>
            <a:ext cx="7583968" cy="191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t="12425" r="10351" b="5560"/>
          <a:stretch/>
        </p:blipFill>
        <p:spPr>
          <a:xfrm>
            <a:off x="2945283" y="4327856"/>
            <a:ext cx="14941274" cy="99654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55609" b="9643"/>
          <a:stretch/>
        </p:blipFill>
        <p:spPr>
          <a:xfrm rot="20063423">
            <a:off x="9830341" y="6226034"/>
            <a:ext cx="8564137" cy="21659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50997" b="66978"/>
          <a:stretch/>
        </p:blipFill>
        <p:spPr>
          <a:xfrm>
            <a:off x="14485434" y="8302257"/>
            <a:ext cx="2899317" cy="20166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591" y="13386733"/>
            <a:ext cx="4496291" cy="30724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55609" b="9643"/>
          <a:stretch/>
        </p:blipFill>
        <p:spPr>
          <a:xfrm rot="10800000">
            <a:off x="5104493" y="364111"/>
            <a:ext cx="7583968" cy="19180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50997" b="66978"/>
          <a:stretch/>
        </p:blipFill>
        <p:spPr>
          <a:xfrm>
            <a:off x="10603796" y="3358928"/>
            <a:ext cx="2899317" cy="20166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50997" b="66978"/>
          <a:stretch/>
        </p:blipFill>
        <p:spPr>
          <a:xfrm>
            <a:off x="9782912" y="14355068"/>
            <a:ext cx="2899317" cy="20166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23" y="4266053"/>
            <a:ext cx="3069030" cy="209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7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7" b="79440"/>
          <a:stretch/>
        </p:blipFill>
        <p:spPr>
          <a:xfrm>
            <a:off x="10749774" y="2950614"/>
            <a:ext cx="5486400" cy="37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5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r="7452"/>
          <a:stretch/>
        </p:blipFill>
        <p:spPr>
          <a:xfrm>
            <a:off x="0" y="-1"/>
            <a:ext cx="18279055" cy="1645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9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60"/>
          <a:stretch/>
        </p:blipFill>
        <p:spPr>
          <a:xfrm>
            <a:off x="0" y="-1"/>
            <a:ext cx="3635298" cy="1155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8" r="52023"/>
          <a:stretch/>
        </p:blipFill>
        <p:spPr>
          <a:xfrm>
            <a:off x="3635298" y="-2"/>
            <a:ext cx="3063323" cy="115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6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29" b="30273"/>
          <a:stretch/>
        </p:blipFill>
        <p:spPr>
          <a:xfrm>
            <a:off x="0" y="0"/>
            <a:ext cx="9618134" cy="164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91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1718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 Jewett</dc:creator>
  <cp:lastModifiedBy>Jane G Jewett</cp:lastModifiedBy>
  <cp:revision>19</cp:revision>
  <dcterms:created xsi:type="dcterms:W3CDTF">2021-12-14T21:30:31Z</dcterms:created>
  <dcterms:modified xsi:type="dcterms:W3CDTF">2022-07-21T13:36:21Z</dcterms:modified>
</cp:coreProperties>
</file>