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78" r:id="rId2"/>
    <p:sldId id="256" r:id="rId3"/>
    <p:sldId id="257" r:id="rId4"/>
    <p:sldId id="258" r:id="rId5"/>
    <p:sldId id="27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31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ra George" initials="SG" lastIdx="1" clrIdx="0">
    <p:extLst>
      <p:ext uri="{19B8F6BF-5375-455C-9EA6-DF929625EA0E}">
        <p15:presenceInfo xmlns:p15="http://schemas.microsoft.com/office/powerpoint/2012/main" userId="c793261a5b069f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34" autoAdjust="0"/>
    <p:restoredTop sz="94660"/>
  </p:normalViewPr>
  <p:slideViewPr>
    <p:cSldViewPr snapToGrid="0">
      <p:cViewPr varScale="1">
        <p:scale>
          <a:sx n="69" d="100"/>
          <a:sy n="69" d="100"/>
        </p:scale>
        <p:origin x="57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 George" userId="c793261a5b069fd3" providerId="LiveId" clId="{C0BC05EC-E6D1-4301-99B1-FD719A91863F}"/>
    <pc:docChg chg="delSld">
      <pc:chgData name="Sara George" userId="c793261a5b069fd3" providerId="LiveId" clId="{C0BC05EC-E6D1-4301-99B1-FD719A91863F}" dt="2020-03-16T15:55:04.960" v="32" actId="47"/>
      <pc:docMkLst>
        <pc:docMk/>
      </pc:docMkLst>
      <pc:sldChg chg="del">
        <pc:chgData name="Sara George" userId="c793261a5b069fd3" providerId="LiveId" clId="{C0BC05EC-E6D1-4301-99B1-FD719A91863F}" dt="2020-03-16T15:54:57.778" v="20" actId="47"/>
        <pc:sldMkLst>
          <pc:docMk/>
          <pc:sldMk cId="480123152" sldId="271"/>
        </pc:sldMkLst>
      </pc:sldChg>
      <pc:sldChg chg="del">
        <pc:chgData name="Sara George" userId="c793261a5b069fd3" providerId="LiveId" clId="{C0BC05EC-E6D1-4301-99B1-FD719A91863F}" dt="2020-03-16T15:54:54.438" v="13" actId="47"/>
        <pc:sldMkLst>
          <pc:docMk/>
          <pc:sldMk cId="2805919660" sldId="272"/>
        </pc:sldMkLst>
      </pc:sldChg>
      <pc:sldChg chg="del">
        <pc:chgData name="Sara George" userId="c793261a5b069fd3" providerId="LiveId" clId="{C0BC05EC-E6D1-4301-99B1-FD719A91863F}" dt="2020-03-16T15:54:54.974" v="14" actId="47"/>
        <pc:sldMkLst>
          <pc:docMk/>
          <pc:sldMk cId="1833355685" sldId="273"/>
        </pc:sldMkLst>
      </pc:sldChg>
      <pc:sldChg chg="del">
        <pc:chgData name="Sara George" userId="c793261a5b069fd3" providerId="LiveId" clId="{C0BC05EC-E6D1-4301-99B1-FD719A91863F}" dt="2020-03-16T15:54:55.966" v="16" actId="47"/>
        <pc:sldMkLst>
          <pc:docMk/>
          <pc:sldMk cId="2806685608" sldId="274"/>
        </pc:sldMkLst>
      </pc:sldChg>
      <pc:sldChg chg="del">
        <pc:chgData name="Sara George" userId="c793261a5b069fd3" providerId="LiveId" clId="{C0BC05EC-E6D1-4301-99B1-FD719A91863F}" dt="2020-03-16T15:54:55.524" v="15" actId="47"/>
        <pc:sldMkLst>
          <pc:docMk/>
          <pc:sldMk cId="996722554" sldId="280"/>
        </pc:sldMkLst>
      </pc:sldChg>
      <pc:sldChg chg="del">
        <pc:chgData name="Sara George" userId="c793261a5b069fd3" providerId="LiveId" clId="{C0BC05EC-E6D1-4301-99B1-FD719A91863F}" dt="2020-03-16T15:54:58.278" v="21" actId="47"/>
        <pc:sldMkLst>
          <pc:docMk/>
          <pc:sldMk cId="2074125907" sldId="284"/>
        </pc:sldMkLst>
      </pc:sldChg>
      <pc:sldChg chg="del">
        <pc:chgData name="Sara George" userId="c793261a5b069fd3" providerId="LiveId" clId="{C0BC05EC-E6D1-4301-99B1-FD719A91863F}" dt="2020-03-16T15:54:58.800" v="22" actId="47"/>
        <pc:sldMkLst>
          <pc:docMk/>
          <pc:sldMk cId="1592288652" sldId="285"/>
        </pc:sldMkLst>
      </pc:sldChg>
      <pc:sldChg chg="del">
        <pc:chgData name="Sara George" userId="c793261a5b069fd3" providerId="LiveId" clId="{C0BC05EC-E6D1-4301-99B1-FD719A91863F}" dt="2020-03-16T15:54:59.332" v="23" actId="47"/>
        <pc:sldMkLst>
          <pc:docMk/>
          <pc:sldMk cId="866685231" sldId="286"/>
        </pc:sldMkLst>
      </pc:sldChg>
      <pc:sldChg chg="del">
        <pc:chgData name="Sara George" userId="c793261a5b069fd3" providerId="LiveId" clId="{C0BC05EC-E6D1-4301-99B1-FD719A91863F}" dt="2020-03-16T15:54:56.443" v="17" actId="47"/>
        <pc:sldMkLst>
          <pc:docMk/>
          <pc:sldMk cId="461609809" sldId="287"/>
        </pc:sldMkLst>
      </pc:sldChg>
      <pc:sldChg chg="del">
        <pc:chgData name="Sara George" userId="c793261a5b069fd3" providerId="LiveId" clId="{C0BC05EC-E6D1-4301-99B1-FD719A91863F}" dt="2020-03-16T15:54:52.606" v="10" actId="47"/>
        <pc:sldMkLst>
          <pc:docMk/>
          <pc:sldMk cId="1543113582" sldId="288"/>
        </pc:sldMkLst>
      </pc:sldChg>
      <pc:sldChg chg="del">
        <pc:chgData name="Sara George" userId="c793261a5b069fd3" providerId="LiveId" clId="{C0BC05EC-E6D1-4301-99B1-FD719A91863F}" dt="2020-03-16T15:55:02.390" v="28" actId="47"/>
        <pc:sldMkLst>
          <pc:docMk/>
          <pc:sldMk cId="1785391548" sldId="289"/>
        </pc:sldMkLst>
      </pc:sldChg>
      <pc:sldChg chg="del">
        <pc:chgData name="Sara George" userId="c793261a5b069fd3" providerId="LiveId" clId="{C0BC05EC-E6D1-4301-99B1-FD719A91863F}" dt="2020-03-16T15:55:02.952" v="29" actId="47"/>
        <pc:sldMkLst>
          <pc:docMk/>
          <pc:sldMk cId="3438544519" sldId="290"/>
        </pc:sldMkLst>
      </pc:sldChg>
      <pc:sldChg chg="del">
        <pc:chgData name="Sara George" userId="c793261a5b069fd3" providerId="LiveId" clId="{C0BC05EC-E6D1-4301-99B1-FD719A91863F}" dt="2020-03-16T15:54:53.915" v="12" actId="47"/>
        <pc:sldMkLst>
          <pc:docMk/>
          <pc:sldMk cId="4037882397" sldId="291"/>
        </pc:sldMkLst>
      </pc:sldChg>
      <pc:sldChg chg="del">
        <pc:chgData name="Sara George" userId="c793261a5b069fd3" providerId="LiveId" clId="{C0BC05EC-E6D1-4301-99B1-FD719A91863F}" dt="2020-03-16T15:54:56.884" v="18" actId="47"/>
        <pc:sldMkLst>
          <pc:docMk/>
          <pc:sldMk cId="1975875441" sldId="292"/>
        </pc:sldMkLst>
      </pc:sldChg>
      <pc:sldChg chg="del">
        <pc:chgData name="Sara George" userId="c793261a5b069fd3" providerId="LiveId" clId="{C0BC05EC-E6D1-4301-99B1-FD719A91863F}" dt="2020-03-16T15:54:53.296" v="11" actId="47"/>
        <pc:sldMkLst>
          <pc:docMk/>
          <pc:sldMk cId="3673789982" sldId="293"/>
        </pc:sldMkLst>
      </pc:sldChg>
      <pc:sldChg chg="del">
        <pc:chgData name="Sara George" userId="c793261a5b069fd3" providerId="LiveId" clId="{C0BC05EC-E6D1-4301-99B1-FD719A91863F}" dt="2020-03-16T15:54:52.067" v="9" actId="47"/>
        <pc:sldMkLst>
          <pc:docMk/>
          <pc:sldMk cId="4223721275" sldId="294"/>
        </pc:sldMkLst>
      </pc:sldChg>
      <pc:sldChg chg="del">
        <pc:chgData name="Sara George" userId="c793261a5b069fd3" providerId="LiveId" clId="{C0BC05EC-E6D1-4301-99B1-FD719A91863F}" dt="2020-03-16T15:54:45.538" v="0" actId="47"/>
        <pc:sldMkLst>
          <pc:docMk/>
          <pc:sldMk cId="1241376434" sldId="296"/>
        </pc:sldMkLst>
      </pc:sldChg>
      <pc:sldChg chg="del">
        <pc:chgData name="Sara George" userId="c793261a5b069fd3" providerId="LiveId" clId="{C0BC05EC-E6D1-4301-99B1-FD719A91863F}" dt="2020-03-16T15:54:46.693" v="1" actId="47"/>
        <pc:sldMkLst>
          <pc:docMk/>
          <pc:sldMk cId="1148913406" sldId="297"/>
        </pc:sldMkLst>
      </pc:sldChg>
      <pc:sldChg chg="del">
        <pc:chgData name="Sara George" userId="c793261a5b069fd3" providerId="LiveId" clId="{C0BC05EC-E6D1-4301-99B1-FD719A91863F}" dt="2020-03-16T15:54:47.451" v="2" actId="47"/>
        <pc:sldMkLst>
          <pc:docMk/>
          <pc:sldMk cId="2186953444" sldId="298"/>
        </pc:sldMkLst>
      </pc:sldChg>
      <pc:sldChg chg="del">
        <pc:chgData name="Sara George" userId="c793261a5b069fd3" providerId="LiveId" clId="{C0BC05EC-E6D1-4301-99B1-FD719A91863F}" dt="2020-03-16T15:54:48.220" v="3" actId="47"/>
        <pc:sldMkLst>
          <pc:docMk/>
          <pc:sldMk cId="2121912596" sldId="299"/>
        </pc:sldMkLst>
      </pc:sldChg>
      <pc:sldChg chg="del">
        <pc:chgData name="Sara George" userId="c793261a5b069fd3" providerId="LiveId" clId="{C0BC05EC-E6D1-4301-99B1-FD719A91863F}" dt="2020-03-16T15:54:49.472" v="5" actId="47"/>
        <pc:sldMkLst>
          <pc:docMk/>
          <pc:sldMk cId="3064431205" sldId="300"/>
        </pc:sldMkLst>
      </pc:sldChg>
      <pc:sldChg chg="del">
        <pc:chgData name="Sara George" userId="c793261a5b069fd3" providerId="LiveId" clId="{C0BC05EC-E6D1-4301-99B1-FD719A91863F}" dt="2020-03-16T15:54:50.849" v="7" actId="47"/>
        <pc:sldMkLst>
          <pc:docMk/>
          <pc:sldMk cId="2791013475" sldId="301"/>
        </pc:sldMkLst>
      </pc:sldChg>
      <pc:sldChg chg="del">
        <pc:chgData name="Sara George" userId="c793261a5b069fd3" providerId="LiveId" clId="{C0BC05EC-E6D1-4301-99B1-FD719A91863F}" dt="2020-03-16T15:54:48.891" v="4" actId="47"/>
        <pc:sldMkLst>
          <pc:docMk/>
          <pc:sldMk cId="0" sldId="370"/>
        </pc:sldMkLst>
      </pc:sldChg>
      <pc:sldChg chg="del">
        <pc:chgData name="Sara George" userId="c793261a5b069fd3" providerId="LiveId" clId="{C0BC05EC-E6D1-4301-99B1-FD719A91863F}" dt="2020-03-16T15:54:51.473" v="8" actId="47"/>
        <pc:sldMkLst>
          <pc:docMk/>
          <pc:sldMk cId="0" sldId="371"/>
        </pc:sldMkLst>
      </pc:sldChg>
      <pc:sldChg chg="del">
        <pc:chgData name="Sara George" userId="c793261a5b069fd3" providerId="LiveId" clId="{C0BC05EC-E6D1-4301-99B1-FD719A91863F}" dt="2020-03-16T15:54:50.169" v="6" actId="47"/>
        <pc:sldMkLst>
          <pc:docMk/>
          <pc:sldMk cId="0" sldId="372"/>
        </pc:sldMkLst>
      </pc:sldChg>
      <pc:sldChg chg="del">
        <pc:chgData name="Sara George" userId="c793261a5b069fd3" providerId="LiveId" clId="{C0BC05EC-E6D1-4301-99B1-FD719A91863F}" dt="2020-03-16T15:55:00.481" v="25" actId="47"/>
        <pc:sldMkLst>
          <pc:docMk/>
          <pc:sldMk cId="295351443" sldId="373"/>
        </pc:sldMkLst>
      </pc:sldChg>
      <pc:sldChg chg="del">
        <pc:chgData name="Sara George" userId="c793261a5b069fd3" providerId="LiveId" clId="{C0BC05EC-E6D1-4301-99B1-FD719A91863F}" dt="2020-03-16T15:55:03.482" v="30" actId="47"/>
        <pc:sldMkLst>
          <pc:docMk/>
          <pc:sldMk cId="935706414" sldId="374"/>
        </pc:sldMkLst>
      </pc:sldChg>
      <pc:sldChg chg="del">
        <pc:chgData name="Sara George" userId="c793261a5b069fd3" providerId="LiveId" clId="{C0BC05EC-E6D1-4301-99B1-FD719A91863F}" dt="2020-03-16T15:55:04.960" v="32" actId="47"/>
        <pc:sldMkLst>
          <pc:docMk/>
          <pc:sldMk cId="3002695401" sldId="375"/>
        </pc:sldMkLst>
      </pc:sldChg>
      <pc:sldChg chg="del">
        <pc:chgData name="Sara George" userId="c793261a5b069fd3" providerId="LiveId" clId="{C0BC05EC-E6D1-4301-99B1-FD719A91863F}" dt="2020-03-16T15:54:57.356" v="19" actId="47"/>
        <pc:sldMkLst>
          <pc:docMk/>
          <pc:sldMk cId="4254293684" sldId="376"/>
        </pc:sldMkLst>
      </pc:sldChg>
      <pc:sldChg chg="del">
        <pc:chgData name="Sara George" userId="c793261a5b069fd3" providerId="LiveId" clId="{C0BC05EC-E6D1-4301-99B1-FD719A91863F}" dt="2020-03-16T15:55:04.156" v="31" actId="47"/>
        <pc:sldMkLst>
          <pc:docMk/>
          <pc:sldMk cId="421608958" sldId="377"/>
        </pc:sldMkLst>
      </pc:sldChg>
      <pc:sldChg chg="del">
        <pc:chgData name="Sara George" userId="c793261a5b069fd3" providerId="LiveId" clId="{C0BC05EC-E6D1-4301-99B1-FD719A91863F}" dt="2020-03-16T15:55:01.096" v="26" actId="47"/>
        <pc:sldMkLst>
          <pc:docMk/>
          <pc:sldMk cId="3017799506" sldId="379"/>
        </pc:sldMkLst>
      </pc:sldChg>
      <pc:sldChg chg="del">
        <pc:chgData name="Sara George" userId="c793261a5b069fd3" providerId="LiveId" clId="{C0BC05EC-E6D1-4301-99B1-FD719A91863F}" dt="2020-03-16T15:55:01.737" v="27" actId="47"/>
        <pc:sldMkLst>
          <pc:docMk/>
          <pc:sldMk cId="490444926" sldId="380"/>
        </pc:sldMkLst>
      </pc:sldChg>
      <pc:sldChg chg="del">
        <pc:chgData name="Sara George" userId="c793261a5b069fd3" providerId="LiveId" clId="{C0BC05EC-E6D1-4301-99B1-FD719A91863F}" dt="2020-03-16T15:54:59.919" v="24" actId="47"/>
        <pc:sldMkLst>
          <pc:docMk/>
          <pc:sldMk cId="3418856401" sldId="383"/>
        </pc:sldMkLst>
      </pc:sldChg>
      <pc:sldMasterChg chg="delSldLayout">
        <pc:chgData name="Sara George" userId="c793261a5b069fd3" providerId="LiveId" clId="{C0BC05EC-E6D1-4301-99B1-FD719A91863F}" dt="2020-03-16T15:54:48.891" v="4" actId="47"/>
        <pc:sldMasterMkLst>
          <pc:docMk/>
          <pc:sldMasterMk cId="719693828" sldId="2147483648"/>
        </pc:sldMasterMkLst>
        <pc:sldLayoutChg chg="del">
          <pc:chgData name="Sara George" userId="c793261a5b069fd3" providerId="LiveId" clId="{C0BC05EC-E6D1-4301-99B1-FD719A91863F}" dt="2020-03-16T15:54:48.891" v="4" actId="47"/>
          <pc:sldLayoutMkLst>
            <pc:docMk/>
            <pc:sldMasterMk cId="719693828" sldId="2147483648"/>
            <pc:sldLayoutMk cId="4125966591" sldId="214748366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5FF7DC-FB54-4EA8-9643-00206BED533D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227E3C-69DB-4ECA-8F38-C82A6A23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511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9" name="Google Shape;639;p56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0" name="Google Shape;640;p56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62592-A9B0-4EF5-B14B-7B060B6456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923CEA-81E2-435C-B803-1D3687EEE4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2C5C50-1AD5-451A-8AF5-5C66AFEEC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98F0C-600F-4FCB-B94F-E36AFABF3A54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F190F-C7EB-42E3-A137-C333F2527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98985-C841-49ED-A6D6-0F5FBDBD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41A28-EF85-4950-B3AF-8573135A7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140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1A52B-28D4-461D-A29F-129739AB2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F65854-2CA6-4777-BA3B-AD6DCFEA0B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AEE7CC-FFC7-4A19-8F56-9EEB27F4F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98F0C-600F-4FCB-B94F-E36AFABF3A54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7D47E-15F5-4346-91FF-21E29A7F5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B821CC-7FAC-4D18-8C32-74863814E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41A28-EF85-4950-B3AF-8573135A7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570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930AA5-3773-44DF-B715-BCF812656F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50C615-CE5E-4346-A94F-AF83AD2847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BAB3E-B1D7-4AD3-8920-FD021F34E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98F0C-600F-4FCB-B94F-E36AFABF3A54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A1641-5D1F-4367-8F4D-5996E8EAD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CB722E-B007-46E0-B855-34F7645F3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41A28-EF85-4950-B3AF-8573135A7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488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F2C6B-FF88-4C88-A58F-0A2AEA640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577FD7-1A5B-47E0-A881-B085163029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67FF0-BB54-45F4-B0AD-13BF1AC35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98F0C-600F-4FCB-B94F-E36AFABF3A54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C4F330-1725-4E32-857F-B384DA53E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2AD8BD-B584-489E-9043-B16059DA6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41A28-EF85-4950-B3AF-8573135A7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348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BD197-EAB5-451E-805F-8B08B5C81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EC8609-8E10-45AD-B2DE-0A76AC35F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A5875-96C0-4091-93F9-AE31D92D9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98F0C-600F-4FCB-B94F-E36AFABF3A54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67180D-AFF4-470D-8805-FA13FE112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B95AC2-31DC-4C9C-AA31-897900C4D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41A28-EF85-4950-B3AF-8573135A7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158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95A06-F88A-44EF-8B1C-38FA6517A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26A0D3-C171-4502-B153-A5AA901292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630A33-84D7-4FA0-A1A7-A8A35BD9AF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7A76B5-197F-4D94-BE34-FA407092F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98F0C-600F-4FCB-B94F-E36AFABF3A54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F8E358-6C1B-4A7C-B5B2-1DE71C66C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4B71BC-55EB-4DDD-9916-9BA123E8E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41A28-EF85-4950-B3AF-8573135A7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332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C1505-52EC-4D37-96AE-684096129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029BD7-8B6E-4AFF-A253-0004CE29B5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06A1DC-D0D0-4F7F-AE34-E59E2A84D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EB5327-DFB4-467E-88B6-A0299BBDBF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CA717A-E16C-4026-B695-8E5E35C559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AAA39B-B108-4837-AC17-D48B884F7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98F0C-600F-4FCB-B94F-E36AFABF3A54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975966-1F32-4A2F-8F20-101062C3C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0A3E1F-3509-4710-B86E-7B89C5204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41A28-EF85-4950-B3AF-8573135A7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700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8C047-4366-4772-B28F-7106850F1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9A5210-B817-4372-B2AF-48EC5DD1D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98F0C-600F-4FCB-B94F-E36AFABF3A54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88159C-3F1C-44BB-97A7-35F28C5D1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932E67-2111-40FC-B108-922918618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41A28-EF85-4950-B3AF-8573135A7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47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A37BBF-6BEA-4792-833B-654D701E2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98F0C-600F-4FCB-B94F-E36AFABF3A54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FF125C-29FE-46FF-AFD1-6E036C39C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BCA313-CF1E-403C-88CE-FCAE17B67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41A28-EF85-4950-B3AF-8573135A7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954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CE794-F43D-4406-BEA6-2F7FB03F5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CD182-DBF8-4336-9295-D7E464817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6D0676-5990-4413-A59E-0861F2D879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77BB-F039-4F12-AF26-FE7152223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98F0C-600F-4FCB-B94F-E36AFABF3A54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8DBF3-6594-4021-BC46-2C94E5C6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72518E-9C34-413C-B56B-51B306108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41A28-EF85-4950-B3AF-8573135A7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387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1C41D-FCF4-4E1C-9908-2DCAC007A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564D68-DD89-4DED-827C-881DC863FF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64A958-24E8-4BBE-8468-6F4A5B45DA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241A66-F94B-4661-BD55-8A979405E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98F0C-600F-4FCB-B94F-E36AFABF3A54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76EF3F-BF46-4131-9FAE-F5F83A7A4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D274FD-E5CF-472B-A802-D739A78ED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41A28-EF85-4950-B3AF-8573135A7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531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79618D-4492-4C89-9FE4-E9588B0B5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C088EF-C7F2-48E4-AC1A-AE792F21B8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D9A671-CBB4-46B6-877A-46365E1E69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98F0C-600F-4FCB-B94F-E36AFABF3A54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2DCAF4-DF07-488D-9F63-EEFE1BC869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C2638-A762-4925-A0B2-DA3463CCD5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C41A28-EF85-4950-B3AF-8573135A7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693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Saralgeorge@gmail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hyperlink" Target="https://www.localline.ca/wabasha-farmers-market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425E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EF4514-CA2F-4C15-81D3-2722190D7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US" b="1">
                <a:solidFill>
                  <a:srgbClr val="FFFFFF"/>
                </a:solidFill>
              </a:rPr>
              <a:t>Market Share CSA Boxes 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967AA38C-3FFA-4575-913D-A5BC8FCB9B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5" r="1" b="6776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99831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green salad&#10;&#10;Description automatically generated">
            <a:extLst>
              <a:ext uri="{FF2B5EF4-FFF2-40B4-BE49-F238E27FC236}">
                <a16:creationId xmlns:a16="http://schemas.microsoft.com/office/drawing/2014/main" id="{2E854CA7-B75C-4745-A050-0D0DB67A13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5" b="13265"/>
          <a:stretch/>
        </p:blipFill>
        <p:spPr>
          <a:xfrm rot="10800000"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43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resh fruit and vegetables on a table&#10;&#10;Description automatically generated">
            <a:extLst>
              <a:ext uri="{FF2B5EF4-FFF2-40B4-BE49-F238E27FC236}">
                <a16:creationId xmlns:a16="http://schemas.microsoft.com/office/drawing/2014/main" id="{CBC853A5-A991-4176-BD5E-015AE9FB5B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4" b="1993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704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fresh fruit and vegetables&#10;&#10;Description automatically generated">
            <a:extLst>
              <a:ext uri="{FF2B5EF4-FFF2-40B4-BE49-F238E27FC236}">
                <a16:creationId xmlns:a16="http://schemas.microsoft.com/office/drawing/2014/main" id="{B947CA8D-7AAD-4A88-A7F3-D9A0239AD0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18" b="538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7216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fruit and vegetable stand&#10;&#10;Description automatically generated">
            <a:extLst>
              <a:ext uri="{FF2B5EF4-FFF2-40B4-BE49-F238E27FC236}">
                <a16:creationId xmlns:a16="http://schemas.microsoft.com/office/drawing/2014/main" id="{0325B068-3B37-427E-B01A-3D575547A6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23" r="-1" b="15027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115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een&#10;&#10;Description automatically generated">
            <a:extLst>
              <a:ext uri="{FF2B5EF4-FFF2-40B4-BE49-F238E27FC236}">
                <a16:creationId xmlns:a16="http://schemas.microsoft.com/office/drawing/2014/main" id="{3C7B10A7-EF7D-4000-A6D8-3231D4C9FBF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77465" y="946785"/>
            <a:ext cx="7574280" cy="568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9011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able topped with lots of fresh produce&#10;&#10;Description automatically generated">
            <a:extLst>
              <a:ext uri="{FF2B5EF4-FFF2-40B4-BE49-F238E27FC236}">
                <a16:creationId xmlns:a16="http://schemas.microsoft.com/office/drawing/2014/main" id="{5D5DC1B1-EDA8-460E-884E-12164A1510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34" b="596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5432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83"/>
          <p:cNvSpPr/>
          <p:nvPr/>
        </p:nvSpPr>
        <p:spPr>
          <a:xfrm>
            <a:off x="5516382" y="4094566"/>
            <a:ext cx="7044588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More Information Contact: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Sara George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saralgeorge@gmail.com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715-651-5046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Wabasha FM Online Storefront:</a:t>
            </a:r>
          </a:p>
          <a:p>
            <a:pPr lvl="0" algn="ctr"/>
            <a:r>
              <a:rPr lang="en-US" dirty="0">
                <a:hlinkClick r:id="rId4"/>
              </a:rPr>
              <a:t>https://www.localline.ca/wabasha-farmers-market</a:t>
            </a:r>
            <a:r>
              <a:rPr lang="en-US" dirty="0"/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pic>
        <p:nvPicPr>
          <p:cNvPr id="643" name="Google Shape;643;p8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5748" y="0"/>
            <a:ext cx="6823243" cy="5117432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83"/>
          <p:cNvSpPr txBox="1"/>
          <p:nvPr/>
        </p:nvSpPr>
        <p:spPr>
          <a:xfrm>
            <a:off x="7475622" y="1090863"/>
            <a:ext cx="4283242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Eat local, Eat Healthy!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above all, have fun while doing it! </a:t>
            </a:r>
            <a:endParaRPr/>
          </a:p>
        </p:txBody>
      </p:sp>
      <p:sp>
        <p:nvSpPr>
          <p:cNvPr id="645" name="Google Shape;645;p83"/>
          <p:cNvSpPr txBox="1"/>
          <p:nvPr/>
        </p:nvSpPr>
        <p:spPr>
          <a:xfrm>
            <a:off x="368968" y="5390147"/>
            <a:ext cx="4812632" cy="1012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Questions?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le of broccoli sitting on a table&#10;&#10;Description automatically generated">
            <a:extLst>
              <a:ext uri="{FF2B5EF4-FFF2-40B4-BE49-F238E27FC236}">
                <a16:creationId xmlns:a16="http://schemas.microsoft.com/office/drawing/2014/main" id="{E7140804-261F-444F-A931-49CFFC418A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2" b="698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53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lettuce&#10;&#10;Description automatically generated">
            <a:extLst>
              <a:ext uri="{FF2B5EF4-FFF2-40B4-BE49-F238E27FC236}">
                <a16:creationId xmlns:a16="http://schemas.microsoft.com/office/drawing/2014/main" id="{6C767CB0-19E1-4FE2-B1B1-A633CF6702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5" b="1715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46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6ADEEFD8-3818-44D2-86D9-03F338774D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1" b="1305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945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ariety of fresh fruit and vegetables on display&#10;&#10;Description automatically generated">
            <a:extLst>
              <a:ext uri="{FF2B5EF4-FFF2-40B4-BE49-F238E27FC236}">
                <a16:creationId xmlns:a16="http://schemas.microsoft.com/office/drawing/2014/main" id="{411330D1-70C4-43A0-BB30-0EE2C175E0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04" b="89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6383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fruit and vegetables&#10;&#10;Description automatically generated">
            <a:extLst>
              <a:ext uri="{FF2B5EF4-FFF2-40B4-BE49-F238E27FC236}">
                <a16:creationId xmlns:a16="http://schemas.microsoft.com/office/drawing/2014/main" id="{85CF5338-55A6-4C3A-8483-58EE30EB00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68" r="-1" b="2882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149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fruit and vegetable stand&#10;&#10;Description automatically generated">
            <a:extLst>
              <a:ext uri="{FF2B5EF4-FFF2-40B4-BE49-F238E27FC236}">
                <a16:creationId xmlns:a16="http://schemas.microsoft.com/office/drawing/2014/main" id="{DE250299-ECCF-47E3-8CD9-4F630DB9A2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2" b="1320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771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green salad&#10;&#10;Description automatically generated">
            <a:extLst>
              <a:ext uri="{FF2B5EF4-FFF2-40B4-BE49-F238E27FC236}">
                <a16:creationId xmlns:a16="http://schemas.microsoft.com/office/drawing/2014/main" id="{205FF051-1DF9-4325-9B62-9E8DEBE7C4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64" r="-1" b="13985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7948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ucumber on a table&#10;&#10;Description automatically generated">
            <a:extLst>
              <a:ext uri="{FF2B5EF4-FFF2-40B4-BE49-F238E27FC236}">
                <a16:creationId xmlns:a16="http://schemas.microsoft.com/office/drawing/2014/main" id="{771FE5AA-FC45-4EAA-89D2-35DED7487E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45" b="955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4060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42</Words>
  <Application>Microsoft Office PowerPoint</Application>
  <PresentationFormat>Widescreen</PresentationFormat>
  <Paragraphs>12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Market Share CSA Boxes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 George</dc:creator>
  <cp:lastModifiedBy>Jane G Jewett</cp:lastModifiedBy>
  <cp:revision>5</cp:revision>
  <dcterms:created xsi:type="dcterms:W3CDTF">2019-04-09T14:46:49Z</dcterms:created>
  <dcterms:modified xsi:type="dcterms:W3CDTF">2020-03-20T03:11:25Z</dcterms:modified>
</cp:coreProperties>
</file>