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738-D7F4-4F16-9831-3AE59907DA8E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ADDF-14CF-43AC-BAA6-D1C8E9A2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9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738-D7F4-4F16-9831-3AE59907DA8E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ADDF-14CF-43AC-BAA6-D1C8E9A2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35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738-D7F4-4F16-9831-3AE59907DA8E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ADDF-14CF-43AC-BAA6-D1C8E9A2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06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738-D7F4-4F16-9831-3AE59907DA8E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ADDF-14CF-43AC-BAA6-D1C8E9A2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29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738-D7F4-4F16-9831-3AE59907DA8E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ADDF-14CF-43AC-BAA6-D1C8E9A2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6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738-D7F4-4F16-9831-3AE59907DA8E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ADDF-14CF-43AC-BAA6-D1C8E9A2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738-D7F4-4F16-9831-3AE59907DA8E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ADDF-14CF-43AC-BAA6-D1C8E9A2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0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738-D7F4-4F16-9831-3AE59907DA8E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ADDF-14CF-43AC-BAA6-D1C8E9A2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6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738-D7F4-4F16-9831-3AE59907DA8E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ADDF-14CF-43AC-BAA6-D1C8E9A2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4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738-D7F4-4F16-9831-3AE59907DA8E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ADDF-14CF-43AC-BAA6-D1C8E9A2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2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738-D7F4-4F16-9831-3AE59907DA8E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ADDF-14CF-43AC-BAA6-D1C8E9A2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3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9F738-D7F4-4F16-9831-3AE59907DA8E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8ADDF-14CF-43AC-BAA6-D1C8E9A2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9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48" y="1684962"/>
            <a:ext cx="2743200" cy="155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77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407" y="2013736"/>
            <a:ext cx="2743200" cy="15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39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22" y="2034284"/>
            <a:ext cx="2743200" cy="157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61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22" y="1797979"/>
            <a:ext cx="1828800" cy="172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68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46" y="0"/>
            <a:ext cx="2331381" cy="172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18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64" y="1304818"/>
            <a:ext cx="2743200" cy="15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15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21" y="1849349"/>
            <a:ext cx="2743200" cy="154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42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31" y="0"/>
            <a:ext cx="2124243" cy="172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22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805" y="1767155"/>
            <a:ext cx="2743200" cy="159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83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28" y="0"/>
            <a:ext cx="1828800" cy="2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52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106" y="2219218"/>
            <a:ext cx="2743200" cy="175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03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25" y="626723"/>
            <a:ext cx="2743200" cy="155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59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40" y="2126751"/>
            <a:ext cx="2743200" cy="18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51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70" y="2979506"/>
            <a:ext cx="2743200" cy="155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00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630" y="2414428"/>
            <a:ext cx="2743200" cy="155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58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14" y="1684962"/>
            <a:ext cx="2743200" cy="155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28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49" y="1417833"/>
            <a:ext cx="2743200" cy="172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21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66" y="2250041"/>
            <a:ext cx="2743200" cy="15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9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03" y="2434975"/>
            <a:ext cx="2743200" cy="157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31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269" y="2434975"/>
            <a:ext cx="2743200" cy="162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97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94" y="2455524"/>
            <a:ext cx="2743200" cy="162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44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399" y="2250041"/>
            <a:ext cx="2743200" cy="154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47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00" y="2085654"/>
            <a:ext cx="2743200" cy="16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90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353" y="2054831"/>
            <a:ext cx="2743200" cy="161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46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109787"/>
            <a:ext cx="190500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53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141" y="1982912"/>
            <a:ext cx="2743200" cy="15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8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20" y="2373331"/>
            <a:ext cx="2743200" cy="181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86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336" y="2619911"/>
            <a:ext cx="2743200" cy="155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83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52" y="2242379"/>
            <a:ext cx="2743200" cy="147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83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927100"/>
            <a:ext cx="1828800" cy="24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79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481" y="2455116"/>
            <a:ext cx="2743200" cy="15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56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73" y="2016987"/>
            <a:ext cx="2743200" cy="14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219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413000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29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82" y="688368"/>
            <a:ext cx="2743200" cy="15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51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88" y="1787704"/>
            <a:ext cx="2743200" cy="172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4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02" y="1726058"/>
            <a:ext cx="2743200" cy="157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96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050" y="1746607"/>
            <a:ext cx="2743200" cy="181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76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43" y="708917"/>
            <a:ext cx="2743200" cy="161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29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8" y="667820"/>
            <a:ext cx="2743200" cy="155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15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0</Words>
  <Application>Microsoft Office PowerPoint</Application>
  <PresentationFormat>Widescreen</PresentationFormat>
  <Paragraphs>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G Jewett</dc:creator>
  <cp:lastModifiedBy>Jane G Jewett</cp:lastModifiedBy>
  <cp:revision>15</cp:revision>
  <dcterms:created xsi:type="dcterms:W3CDTF">2018-06-22T00:30:59Z</dcterms:created>
  <dcterms:modified xsi:type="dcterms:W3CDTF">2018-06-22T12:34:56Z</dcterms:modified>
</cp:coreProperties>
</file>