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7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9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6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3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6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8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9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4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2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6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1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636F6-1813-4462-8557-3EDA8AFD20B0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8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03418" y="1394691"/>
            <a:ext cx="4645891" cy="4470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55738" y="3789680"/>
            <a:ext cx="1893455" cy="1893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57963" y="1930399"/>
            <a:ext cx="2429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~1,600 </a:t>
            </a:r>
            <a:r>
              <a:rPr lang="en-US" sz="2400" dirty="0" smtClean="0"/>
              <a:t>licensing inquiries per year to MDA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467928" y="3956057"/>
            <a:ext cx="142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~300 </a:t>
            </a:r>
            <a:r>
              <a:rPr lang="en-US" sz="2400" dirty="0" smtClean="0">
                <a:solidFill>
                  <a:schemeClr val="bg1"/>
                </a:solidFill>
              </a:rPr>
              <a:t>new licenses issued per year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774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3938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1" t="18937" r="35629" b="13315"/>
          <a:stretch/>
        </p:blipFill>
        <p:spPr>
          <a:xfrm>
            <a:off x="2484582" y="1071418"/>
            <a:ext cx="3990109" cy="383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845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5</cp:revision>
  <dcterms:created xsi:type="dcterms:W3CDTF">2016-10-31T19:36:02Z</dcterms:created>
  <dcterms:modified xsi:type="dcterms:W3CDTF">2017-03-05T19:24:05Z</dcterms:modified>
</cp:coreProperties>
</file>