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60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3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6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9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2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6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1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36F6-1813-4462-8557-3EDA8AFD20B0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589B-24E5-41B5-ACFF-C880EC4B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03418" y="1394691"/>
            <a:ext cx="4645891" cy="4470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55738" y="3789680"/>
            <a:ext cx="1893455" cy="1893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57964" y="1930400"/>
            <a:ext cx="1985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1,600 licensing inquiries per year to MDA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88000" y="4218447"/>
            <a:ext cx="1311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300 new licenses issued per year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3091" y="1152051"/>
            <a:ext cx="2521528" cy="1754326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Getting to licensing for even 10% of businesses that currently don’t achieve it = 130 new food businesses per year in Minnesota.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7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2</cp:revision>
  <dcterms:created xsi:type="dcterms:W3CDTF">2016-10-31T19:36:02Z</dcterms:created>
  <dcterms:modified xsi:type="dcterms:W3CDTF">2016-10-31T19:39:52Z</dcterms:modified>
</cp:coreProperties>
</file>